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260" r:id="rId11"/>
    <p:sldId id="298" r:id="rId12"/>
    <p:sldId id="299" r:id="rId13"/>
    <p:sldId id="302" r:id="rId14"/>
    <p:sldId id="274" r:id="rId15"/>
    <p:sldId id="301" r:id="rId16"/>
    <p:sldId id="263" r:id="rId17"/>
    <p:sldId id="277" r:id="rId18"/>
    <p:sldId id="280" r:id="rId19"/>
    <p:sldId id="283" r:id="rId20"/>
    <p:sldId id="289" r:id="rId21"/>
    <p:sldId id="290" r:id="rId22"/>
    <p:sldId id="29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AEBEE"/>
    <a:srgbClr val="D1D1CF"/>
    <a:srgbClr val="EBEDEE"/>
    <a:srgbClr val="744379"/>
    <a:srgbClr val="707646"/>
    <a:srgbClr val="2A254B"/>
    <a:srgbClr val="6D6969"/>
    <a:srgbClr val="E9E9E9"/>
    <a:srgbClr val="E4E3E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33" autoAdjust="0"/>
    <p:restoredTop sz="96197"/>
  </p:normalViewPr>
  <p:slideViewPr>
    <p:cSldViewPr snapToGrid="0" showGuides="1">
      <p:cViewPr>
        <p:scale>
          <a:sx n="116" d="100"/>
          <a:sy n="116" d="100"/>
        </p:scale>
        <p:origin x="1472" y="8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2023. 5. 25.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17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19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2023. 5. 25.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2023. 5. 25.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2023. 5. 25.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2023. 5. 25.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2023. 5. 25.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2023. 5. 25.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2023. 5. 25.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2023. 5. 25.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2023. 5. 25.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2023. 5. 25.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2023. 5. 25.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2023. 5. 25.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1310881" y="4967100"/>
            <a:ext cx="957024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AvatarS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(230525)</a:t>
            </a:r>
          </a:p>
          <a:p>
            <a:pPr algn="ctr"/>
            <a:r>
              <a:rPr lang="en" altLang="x-none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3D </a:t>
            </a:r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아바타 맞춤 피팅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DA7B7-D6AB-E926-A715-BE6501A871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49" y="760828"/>
            <a:ext cx="5482901" cy="36678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반바지 샘플 모델링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인풋 아웃풋 데이터셋 제작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데이터셋 증폭 알고리즘 구성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하이퍼파라미터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최적화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F1018B-A007-FA9C-83DA-7F6A8452A9F9}"/>
              </a:ext>
            </a:extLst>
          </p:cNvPr>
          <p:cNvSpPr txBox="1"/>
          <p:nvPr/>
        </p:nvSpPr>
        <p:spPr>
          <a:xfrm>
            <a:off x="3629026" y="1035849"/>
            <a:ext cx="4505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</a:rPr>
              <a:t>반바지 샘플 모델링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6450B8-7586-AA2E-056F-E0F5CB0FF7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76" y="2460086"/>
            <a:ext cx="3776472" cy="3776472"/>
          </a:xfrm>
          <a:prstGeom prst="rect">
            <a:avLst/>
          </a:prstGeom>
        </p:spPr>
      </p:pic>
      <p:pic>
        <p:nvPicPr>
          <p:cNvPr id="7" name="그림 6" descr="의류, 바지, 사람이(가) 표시된 사진&#10;&#10;자동 생성된 설명">
            <a:extLst>
              <a:ext uri="{FF2B5EF4-FFF2-40B4-BE49-F238E27FC236}">
                <a16:creationId xmlns:a16="http://schemas.microsoft.com/office/drawing/2014/main" id="{6632F2B5-B0CE-CE98-ABA8-17414ACCF7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806" y="1435959"/>
            <a:ext cx="3472194" cy="4882894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05F5FC6F-16C2-65DA-8358-ED8A533333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020" y="2322905"/>
            <a:ext cx="3913653" cy="391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 descr="상징, 그래픽, 실루엣, 디자인이(가) 표시된 사진&#10;&#10;자동 생성된 설명">
            <a:extLst>
              <a:ext uri="{FF2B5EF4-FFF2-40B4-BE49-F238E27FC236}">
                <a16:creationId xmlns:a16="http://schemas.microsoft.com/office/drawing/2014/main" id="{B049B505-135D-23CA-A942-E833C963F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607" y="3008230"/>
            <a:ext cx="2493365" cy="2493365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F1018B-A007-FA9C-83DA-7F6A8452A9F9}"/>
              </a:ext>
            </a:extLst>
          </p:cNvPr>
          <p:cNvSpPr txBox="1"/>
          <p:nvPr/>
        </p:nvSpPr>
        <p:spPr>
          <a:xfrm>
            <a:off x="1275383" y="6042681"/>
            <a:ext cx="9279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u="sng" spc="-150" dirty="0">
                <a:solidFill>
                  <a:schemeClr val="bg2">
                    <a:lumMod val="10000"/>
                  </a:schemeClr>
                </a:solidFill>
              </a:rPr>
              <a:t>인풋 아웃풋 데이터셋 제작 </a:t>
            </a:r>
            <a:r>
              <a:rPr lang="en-US" altLang="ko-KR" sz="2000" b="1" u="sng" spc="-150" dirty="0">
                <a:solidFill>
                  <a:schemeClr val="bg2">
                    <a:lumMod val="10000"/>
                  </a:schemeClr>
                </a:solidFill>
              </a:rPr>
              <a:t>-  </a:t>
            </a:r>
            <a:r>
              <a:rPr lang="ko-KR" altLang="en-US" sz="2000" b="1" u="sng" spc="-150" dirty="0">
                <a:solidFill>
                  <a:schemeClr val="bg2">
                    <a:lumMod val="10000"/>
                  </a:schemeClr>
                </a:solidFill>
              </a:rPr>
              <a:t>데이터셋 개수를 </a:t>
            </a:r>
            <a:r>
              <a:rPr lang="en-US" altLang="ko-KR" sz="2000" b="1" u="sng" spc="-150" dirty="0">
                <a:solidFill>
                  <a:schemeClr val="bg2">
                    <a:lumMod val="10000"/>
                  </a:schemeClr>
                </a:solidFill>
              </a:rPr>
              <a:t>25</a:t>
            </a:r>
            <a:r>
              <a:rPr lang="ko-KR" altLang="en-US" sz="2000" b="1" u="sng" spc="-150" dirty="0">
                <a:solidFill>
                  <a:schemeClr val="bg2">
                    <a:lumMod val="10000"/>
                  </a:schemeClr>
                </a:solidFill>
              </a:rPr>
              <a:t>개 더 추가하여 원본 데이터셋 </a:t>
            </a:r>
            <a:r>
              <a:rPr lang="ko-KR" altLang="en-US" sz="2000" b="1" u="sng" spc="-150" dirty="0">
                <a:solidFill>
                  <a:srgbClr val="FF0000"/>
                </a:solidFill>
              </a:rPr>
              <a:t>총 </a:t>
            </a:r>
            <a:r>
              <a:rPr lang="en-US" altLang="ko-KR" sz="2000" b="1" u="sng" spc="-150" dirty="0">
                <a:solidFill>
                  <a:srgbClr val="FF0000"/>
                </a:solidFill>
              </a:rPr>
              <a:t>100</a:t>
            </a:r>
            <a:r>
              <a:rPr lang="ko-KR" altLang="en-US" sz="2000" b="1" u="sng" spc="-150" dirty="0">
                <a:solidFill>
                  <a:srgbClr val="FF0000"/>
                </a:solidFill>
              </a:rPr>
              <a:t>개</a:t>
            </a:r>
          </a:p>
        </p:txBody>
      </p:sp>
      <p:pic>
        <p:nvPicPr>
          <p:cNvPr id="9" name="그림 8" descr="의류, 사람, 활동적 셔츠, 티셔츠이(가) 표시된 사진&#10;&#10;자동 생성된 설명">
            <a:extLst>
              <a:ext uri="{FF2B5EF4-FFF2-40B4-BE49-F238E27FC236}">
                <a16:creationId xmlns:a16="http://schemas.microsoft.com/office/drawing/2014/main" id="{95BE5DEC-8274-66CE-3647-05A479BD1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" y="514865"/>
            <a:ext cx="1804733" cy="2165680"/>
          </a:xfrm>
          <a:prstGeom prst="rect">
            <a:avLst/>
          </a:prstGeom>
        </p:spPr>
      </p:pic>
      <p:pic>
        <p:nvPicPr>
          <p:cNvPr id="7" name="그림 6" descr="의류, 활동적 셔츠, 티셔츠, 소매이(가) 표시된 사진&#10;&#10;자동 생성된 설명">
            <a:extLst>
              <a:ext uri="{FF2B5EF4-FFF2-40B4-BE49-F238E27FC236}">
                <a16:creationId xmlns:a16="http://schemas.microsoft.com/office/drawing/2014/main" id="{1F3CF63A-F03C-AB74-2BD7-5CF8B33BB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624" y="615264"/>
            <a:ext cx="1804733" cy="2165680"/>
          </a:xfrm>
          <a:prstGeom prst="rect">
            <a:avLst/>
          </a:prstGeom>
        </p:spPr>
      </p:pic>
      <p:pic>
        <p:nvPicPr>
          <p:cNvPr id="12" name="그림 11" descr="활동적 셔츠, 티셔츠, 의류, 화이트이(가) 표시된 사진&#10;&#10;자동 생성된 설명">
            <a:extLst>
              <a:ext uri="{FF2B5EF4-FFF2-40B4-BE49-F238E27FC236}">
                <a16:creationId xmlns:a16="http://schemas.microsoft.com/office/drawing/2014/main" id="{07E77AD3-F26C-435A-39D5-CCD6E6707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628" y="493560"/>
            <a:ext cx="2145267" cy="2574320"/>
          </a:xfrm>
          <a:prstGeom prst="rect">
            <a:avLst/>
          </a:prstGeom>
        </p:spPr>
      </p:pic>
      <p:pic>
        <p:nvPicPr>
          <p:cNvPr id="16" name="그림 15" descr="의류, 활동적 셔츠, 티셔츠, 상의이(가) 표시된 사진&#10;&#10;자동 생성된 설명">
            <a:extLst>
              <a:ext uri="{FF2B5EF4-FFF2-40B4-BE49-F238E27FC236}">
                <a16:creationId xmlns:a16="http://schemas.microsoft.com/office/drawing/2014/main" id="{0F15942B-223C-ADD0-9F29-2A319F82F3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284" y="3094090"/>
            <a:ext cx="1839185" cy="2207022"/>
          </a:xfrm>
          <a:prstGeom prst="rect">
            <a:avLst/>
          </a:prstGeom>
        </p:spPr>
      </p:pic>
      <p:pic>
        <p:nvPicPr>
          <p:cNvPr id="19" name="그림 18" descr="활동적 셔츠, 의류, 티셔츠, 상의이(가) 표시된 사진&#10;&#10;자동 생성된 설명">
            <a:extLst>
              <a:ext uri="{FF2B5EF4-FFF2-40B4-BE49-F238E27FC236}">
                <a16:creationId xmlns:a16="http://schemas.microsoft.com/office/drawing/2014/main" id="{EE4DE07D-AEC3-2A75-3A21-98F781EF92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816" y="3008230"/>
            <a:ext cx="1767993" cy="2121592"/>
          </a:xfrm>
          <a:prstGeom prst="rect">
            <a:avLst/>
          </a:prstGeom>
        </p:spPr>
      </p:pic>
      <p:pic>
        <p:nvPicPr>
          <p:cNvPr id="21" name="그림 20" descr="의류, 활동적 셔츠, 티셔츠, 상의이(가) 표시된 사진&#10;&#10;자동 생성된 설명">
            <a:extLst>
              <a:ext uri="{FF2B5EF4-FFF2-40B4-BE49-F238E27FC236}">
                <a16:creationId xmlns:a16="http://schemas.microsoft.com/office/drawing/2014/main" id="{A9688588-8269-72B0-11EE-502DF81E30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30" y="2986794"/>
            <a:ext cx="1767994" cy="21215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764FBC2-B826-B608-70B5-3ACD44A86900}"/>
              </a:ext>
            </a:extLst>
          </p:cNvPr>
          <p:cNvSpPr txBox="1"/>
          <p:nvPr/>
        </p:nvSpPr>
        <p:spPr>
          <a:xfrm>
            <a:off x="1073815" y="5327322"/>
            <a:ext cx="2773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2">
                    <a:lumMod val="10000"/>
                  </a:schemeClr>
                </a:solidFill>
              </a:rPr>
              <a:t>input</a:t>
            </a:r>
            <a:endParaRPr lang="ko-KR" altLang="en-US" sz="2000" b="1" spc="-15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4" name="그림 23" descr="블랙, 만화 영화, 예술, 실루엣이(가) 표시된 사진&#10;&#10;자동 생성된 설명">
            <a:extLst>
              <a:ext uri="{FF2B5EF4-FFF2-40B4-BE49-F238E27FC236}">
                <a16:creationId xmlns:a16="http://schemas.microsoft.com/office/drawing/2014/main" id="{7D710CDD-89AD-69AD-283F-CA8C4D6A49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607" y="514865"/>
            <a:ext cx="2473411" cy="2473411"/>
          </a:xfrm>
          <a:prstGeom prst="rect">
            <a:avLst/>
          </a:prstGeom>
        </p:spPr>
      </p:pic>
      <p:pic>
        <p:nvPicPr>
          <p:cNvPr id="26" name="그림 25" descr="실루엣, 만화 영화, 예술, 일러스트레이션이(가) 표시된 사진&#10;&#10;자동 생성된 설명">
            <a:extLst>
              <a:ext uri="{FF2B5EF4-FFF2-40B4-BE49-F238E27FC236}">
                <a16:creationId xmlns:a16="http://schemas.microsoft.com/office/drawing/2014/main" id="{39A55882-B154-7EEB-211B-3625C63760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049" y="504887"/>
            <a:ext cx="2493365" cy="2493365"/>
          </a:xfrm>
          <a:prstGeom prst="rect">
            <a:avLst/>
          </a:prstGeom>
        </p:spPr>
      </p:pic>
      <p:pic>
        <p:nvPicPr>
          <p:cNvPr id="28" name="그림 27" descr="그림, 화이트, 클립아트, 스케치이(가) 표시된 사진&#10;&#10;자동 생성된 설명">
            <a:extLst>
              <a:ext uri="{FF2B5EF4-FFF2-40B4-BE49-F238E27FC236}">
                <a16:creationId xmlns:a16="http://schemas.microsoft.com/office/drawing/2014/main" id="{B2DDDC92-73D0-0241-052B-3073562663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6" y="471102"/>
            <a:ext cx="2512067" cy="2512067"/>
          </a:xfrm>
          <a:prstGeom prst="rect">
            <a:avLst/>
          </a:prstGeom>
        </p:spPr>
      </p:pic>
      <p:pic>
        <p:nvPicPr>
          <p:cNvPr id="30" name="그림 29" descr="그래픽, 블랙, 화이트, 디자인이(가) 표시된 사진&#10;&#10;자동 생성된 설명">
            <a:extLst>
              <a:ext uri="{FF2B5EF4-FFF2-40B4-BE49-F238E27FC236}">
                <a16:creationId xmlns:a16="http://schemas.microsoft.com/office/drawing/2014/main" id="{379546CA-1F08-A61C-8719-100115C533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049" y="3121675"/>
            <a:ext cx="2352333" cy="2352333"/>
          </a:xfrm>
          <a:prstGeom prst="rect">
            <a:avLst/>
          </a:prstGeom>
        </p:spPr>
      </p:pic>
      <p:pic>
        <p:nvPicPr>
          <p:cNvPr id="34" name="그림 33" descr="만화 영화, 실루엣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A2D5D57-D65C-D7BE-DA17-ADCB003F6A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592" y="3094090"/>
            <a:ext cx="2407505" cy="240750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C5D488D-1B28-822D-37BF-2CCEBA0692E0}"/>
              </a:ext>
            </a:extLst>
          </p:cNvPr>
          <p:cNvSpPr txBox="1"/>
          <p:nvPr/>
        </p:nvSpPr>
        <p:spPr>
          <a:xfrm>
            <a:off x="7704200" y="5412461"/>
            <a:ext cx="2773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2">
                    <a:lumMod val="10000"/>
                  </a:schemeClr>
                </a:solidFill>
              </a:rPr>
              <a:t>output</a:t>
            </a:r>
            <a:endParaRPr lang="ko-KR" altLang="en-US" sz="2000" b="1" spc="-15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00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F1018B-A007-FA9C-83DA-7F6A8452A9F9}"/>
              </a:ext>
            </a:extLst>
          </p:cNvPr>
          <p:cNvSpPr txBox="1"/>
          <p:nvPr/>
        </p:nvSpPr>
        <p:spPr>
          <a:xfrm>
            <a:off x="1275383" y="6128408"/>
            <a:ext cx="9279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rgbClr val="000000"/>
                </a:solidFill>
              </a:rPr>
              <a:t>기존에 </a:t>
            </a:r>
            <a:r>
              <a:rPr lang="ko-KR" altLang="en-US" sz="2000" b="1" spc="-150" dirty="0" err="1">
                <a:solidFill>
                  <a:srgbClr val="000000"/>
                </a:solidFill>
              </a:rPr>
              <a:t>만들어둔</a:t>
            </a:r>
            <a:r>
              <a:rPr lang="ko-KR" altLang="en-US" sz="2000" b="1" spc="-150" dirty="0">
                <a:solidFill>
                  <a:srgbClr val="000000"/>
                </a:solidFill>
              </a:rPr>
              <a:t> </a:t>
            </a:r>
            <a:r>
              <a:rPr lang="en-US" altLang="ko-KR" sz="2000" b="1" spc="-150" dirty="0">
                <a:solidFill>
                  <a:srgbClr val="000000"/>
                </a:solidFill>
              </a:rPr>
              <a:t>75</a:t>
            </a:r>
            <a:r>
              <a:rPr lang="ko-KR" altLang="en-US" sz="2000" b="1" spc="-150" dirty="0">
                <a:solidFill>
                  <a:srgbClr val="000000"/>
                </a:solidFill>
              </a:rPr>
              <a:t>개의 데이터에 대해 수동 증폭 작업 진행 </a:t>
            </a:r>
            <a:r>
              <a:rPr lang="en-US" altLang="ko-KR" sz="2000" b="1" spc="-150" dirty="0">
                <a:solidFill>
                  <a:srgbClr val="000000"/>
                </a:solidFill>
              </a:rPr>
              <a:t>( X 3 )</a:t>
            </a:r>
            <a:endParaRPr lang="ko-KR" altLang="en-US" sz="2000" b="1" spc="-150" dirty="0">
              <a:solidFill>
                <a:srgbClr val="00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2FB031-7608-C9A3-7D7C-9FA6DED32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66" y="584913"/>
            <a:ext cx="1035942" cy="52015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7FF4B7-8F81-467F-2AE3-9F892747C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50" y="584908"/>
            <a:ext cx="1038119" cy="52015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06F385-4882-EDB8-D567-5F726541D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511" y="584908"/>
            <a:ext cx="1035941" cy="52015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9D6E75-B6C6-05BD-5847-7C54241D0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194" y="584904"/>
            <a:ext cx="1029466" cy="52015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DE1549-1887-81E3-36E6-4EBBF761A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0402" y="584904"/>
            <a:ext cx="1059970" cy="52015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3C3BBA-31E0-1C1E-6B2D-6B160766D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114" y="596897"/>
            <a:ext cx="990244" cy="5201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C9D8ED-B7F5-5025-0EBD-090C8B1ACA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4100" y="596897"/>
            <a:ext cx="1031613" cy="520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5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69641" y="5519553"/>
            <a:ext cx="11252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로보플로우</a:t>
            </a:r>
            <a:r>
              <a:rPr lang="ko-KR" altLang="en-US" sz="2400" dirty="0" err="1"/>
              <a:t>가</a:t>
            </a:r>
            <a:r>
              <a:rPr lang="ko-KR" altLang="en-US" sz="2400" dirty="0"/>
              <a:t> 필요한 포맷의 </a:t>
            </a:r>
            <a:r>
              <a:rPr lang="en-US" altLang="ko-KR" sz="2400" dirty="0" err="1"/>
              <a:t>png</a:t>
            </a:r>
            <a:r>
              <a:rPr lang="ko-KR" altLang="en-US" sz="2400" dirty="0"/>
              <a:t> 파일을 지원하지 않아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 err="1"/>
              <a:t>파이썬으로</a:t>
            </a:r>
            <a:r>
              <a:rPr lang="ko-KR" altLang="en-US" sz="2400" dirty="0"/>
              <a:t>  구현</a:t>
            </a:r>
            <a:r>
              <a:rPr lang="en-US" altLang="ko-KR" sz="2400" dirty="0"/>
              <a:t>, </a:t>
            </a:r>
            <a:r>
              <a:rPr lang="ko-KR" altLang="en-US" sz="2400" dirty="0"/>
              <a:t>필요에 의해 증폭 구현</a:t>
            </a:r>
            <a:r>
              <a:rPr lang="en-US" altLang="ko-KR" sz="2400" dirty="0"/>
              <a:t> </a:t>
            </a:r>
            <a:r>
              <a:rPr lang="ko-KR" altLang="en-US" sz="2400" dirty="0"/>
              <a:t>색상 조절</a:t>
            </a:r>
            <a:r>
              <a:rPr lang="en-US" altLang="ko-KR" sz="2400" dirty="0"/>
              <a:t>,</a:t>
            </a:r>
            <a:r>
              <a:rPr lang="ko-KR" altLang="en-US" sz="2400" dirty="0"/>
              <a:t>  </a:t>
            </a:r>
            <a:r>
              <a:rPr lang="ko-KR" altLang="en-US" sz="2400" dirty="0" err="1"/>
              <a:t>노이즈</a:t>
            </a:r>
            <a:r>
              <a:rPr lang="en-US" altLang="ko-KR" sz="2400" dirty="0"/>
              <a:t>,  </a:t>
            </a:r>
            <a:r>
              <a:rPr lang="ko-KR" altLang="en-US" sz="2400" dirty="0"/>
              <a:t>회전 등의 증폭 사용 </a:t>
            </a:r>
            <a:endParaRPr lang="en-US" altLang="ko-KR" sz="2400" dirty="0"/>
          </a:p>
        </p:txBody>
      </p:sp>
      <p:pic>
        <p:nvPicPr>
          <p:cNvPr id="2" name="Picture 2" descr="C:\Users\user\Desktop\1.12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3" y="917218"/>
            <a:ext cx="6961023" cy="35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87E1D8-AF37-137D-A031-0BD7B0C6D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377" y="507450"/>
            <a:ext cx="5158403" cy="2488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EA8AB6-B520-2209-6579-92023B18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377" y="3202132"/>
            <a:ext cx="5158404" cy="16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7138" y="5235510"/>
            <a:ext cx="9917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하이퍼</a:t>
            </a:r>
            <a:r>
              <a:rPr lang="ko-KR" altLang="en-US" b="1" dirty="0"/>
              <a:t> 파라미터 변경 </a:t>
            </a:r>
            <a:endParaRPr lang="en-US" altLang="ko-KR" b="1" dirty="0"/>
          </a:p>
          <a:p>
            <a:pPr algn="ctr"/>
            <a:endParaRPr lang="en-US" altLang="ko-KR" dirty="0"/>
          </a:p>
          <a:p>
            <a:r>
              <a:rPr lang="ko-KR" altLang="en-US" dirty="0"/>
              <a:t>샘플링 </a:t>
            </a:r>
            <a:r>
              <a:rPr lang="ko-KR" altLang="en-US" dirty="0" err="1"/>
              <a:t>드롭아웃</a:t>
            </a:r>
            <a:r>
              <a:rPr lang="ko-KR" altLang="en-US" dirty="0"/>
              <a:t> 위치 및 수치 변경</a:t>
            </a:r>
            <a:r>
              <a:rPr lang="en-US" altLang="ko-KR" dirty="0"/>
              <a:t>, </a:t>
            </a:r>
            <a:r>
              <a:rPr lang="en-US" altLang="ko-KR" dirty="0" err="1"/>
              <a:t>apply_batchnorm</a:t>
            </a:r>
            <a:r>
              <a:rPr lang="en-US" altLang="ko-KR" dirty="0"/>
              <a:t> </a:t>
            </a:r>
            <a:r>
              <a:rPr lang="ko-KR" altLang="en-US" dirty="0"/>
              <a:t>추가 등의 테스트 시행 </a:t>
            </a:r>
            <a:endParaRPr lang="en-US" altLang="ko-KR" dirty="0"/>
          </a:p>
          <a:p>
            <a:r>
              <a:rPr lang="en-US" altLang="ko-KR" dirty="0"/>
              <a:t> L1 </a:t>
            </a:r>
            <a:r>
              <a:rPr lang="ko-KR" altLang="en-US" dirty="0" err="1"/>
              <a:t>로스에서</a:t>
            </a:r>
            <a:r>
              <a:rPr lang="ko-KR" altLang="en-US" dirty="0"/>
              <a:t> </a:t>
            </a:r>
            <a:r>
              <a:rPr lang="en-US" altLang="ko-KR" dirty="0"/>
              <a:t>L2 </a:t>
            </a:r>
            <a:r>
              <a:rPr lang="ko-KR" altLang="en-US" dirty="0" err="1"/>
              <a:t>로스로</a:t>
            </a:r>
            <a:r>
              <a:rPr lang="ko-KR" altLang="en-US" dirty="0"/>
              <a:t> 변경으로 부드럽게 변경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, </a:t>
            </a:r>
            <a:r>
              <a:rPr lang="ko-KR" altLang="en-US" dirty="0"/>
              <a:t>람다 값 변경 테스트  </a:t>
            </a:r>
            <a:endParaRPr lang="en-US" altLang="ko-KR" dirty="0"/>
          </a:p>
        </p:txBody>
      </p:sp>
      <p:pic>
        <p:nvPicPr>
          <p:cNvPr id="2" name="Picture 2" descr="C:\Users\user\Desktop\111.jpg">
            <a:extLst>
              <a:ext uri="{FF2B5EF4-FFF2-40B4-BE49-F238E27FC236}">
                <a16:creationId xmlns:a16="http://schemas.microsoft.com/office/drawing/2014/main" id="{8B070F5D-20EB-D39D-8670-B4ACF6C65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679355"/>
            <a:ext cx="7306628" cy="289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89D873-4C5A-41FE-B592-660A30A5EC5C}"/>
              </a:ext>
            </a:extLst>
          </p:cNvPr>
          <p:cNvSpPr txBox="1"/>
          <p:nvPr/>
        </p:nvSpPr>
        <p:spPr>
          <a:xfrm>
            <a:off x="2358793" y="3761417"/>
            <a:ext cx="332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지난 주 결과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8D7FB1-699A-4FD6-FD41-4B1D5118F81E}"/>
              </a:ext>
            </a:extLst>
          </p:cNvPr>
          <p:cNvSpPr txBox="1"/>
          <p:nvPr/>
        </p:nvSpPr>
        <p:spPr>
          <a:xfrm>
            <a:off x="6997468" y="4828067"/>
            <a:ext cx="332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이번 주 결과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2050" name="Picture 2" descr="C:\Users\user\Desktop\1.122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0"/>
          <a:stretch/>
        </p:blipFill>
        <p:spPr bwMode="auto">
          <a:xfrm>
            <a:off x="4885370" y="1853059"/>
            <a:ext cx="7306629" cy="28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7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1519912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1519912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70942" y="1706789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1675491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</a:p>
          <a:p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모델에 적합한 </a:t>
            </a:r>
            <a:r>
              <a:rPr lang="ko-KR" altLang="en-US" sz="20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하이퍼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파라미터 테스트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4165892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4165892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40700" y="4363107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28345" y="4331564"/>
            <a:ext cx="134363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작업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모델링 제작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278428" y="2842902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688128" y="2842902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945222" y="3041225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25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 원본 데이터셋에 대한 수동 증폭 데이터셋 추가 및 데이터셋 정리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640699" y="3072003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36964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(~4/13)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아바타 페이지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페이지 프로토 구현 및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피팅 샘플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렌더링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셋 제작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1237176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4~16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(~5/4)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작업 시퀀스 다이어그램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렌더러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웹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/>
                        <a:t>pix2pix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코랩을</a:t>
                      </a:r>
                      <a:r>
                        <a:rPr lang="ko-KR" altLang="en-US" sz="1400" dirty="0"/>
                        <a:t> 통해 우리 데이터 아웃풋을 구하기 위한 변형 및 현재 오류 해결 방법 색인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확장자 에러 디버깅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셰이프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7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1" dirty="0"/>
                        <a:t>(~5/10)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과정 축소 및 추후 계획 수립</a:t>
                      </a:r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160366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18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(~5/17)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바지 샘플 모델링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pix2pix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인공지능 구성</a:t>
                      </a:r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19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(~5/24)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반바지 샘플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데이터셋 증폭 알고리즘 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하이퍼파라미터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최적화</a:t>
                      </a:r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20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21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22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23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24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25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8559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026" name="Picture 2" descr="C:\Users\user\Desktop\그림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27" y="1029319"/>
            <a:ext cx="11314974" cy="506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91" y="868390"/>
            <a:ext cx="10114867" cy="57375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</TotalTime>
  <Words>1070</Words>
  <Application>Microsoft Macintosh PowerPoint</Application>
  <PresentationFormat>와이드스크린</PresentationFormat>
  <Paragraphs>364</Paragraphs>
  <Slides>22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Apple SD Gothic Neo</vt:lpstr>
      <vt:lpstr>돋움</vt:lpstr>
      <vt:lpstr>Pretendard</vt:lpstr>
      <vt:lpstr>Arial</vt:lpstr>
      <vt:lpstr>Calibri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172</cp:revision>
  <dcterms:created xsi:type="dcterms:W3CDTF">2021-10-22T06:13:27Z</dcterms:created>
  <dcterms:modified xsi:type="dcterms:W3CDTF">2023-05-25T02:03:24Z</dcterms:modified>
</cp:coreProperties>
</file>